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663" r:id="rId2"/>
  </p:sldMasterIdLst>
  <p:notesMasterIdLst>
    <p:notesMasterId r:id="rId17"/>
  </p:notesMasterIdLst>
  <p:handoutMasterIdLst>
    <p:handoutMasterId r:id="rId18"/>
  </p:handoutMasterIdLst>
  <p:sldIdLst>
    <p:sldId id="38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401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D95218"/>
    <a:srgbClr val="0071BD"/>
    <a:srgbClr val="00FF00"/>
    <a:srgbClr val="0000FF"/>
    <a:srgbClr val="D00000"/>
    <a:srgbClr val="C00000"/>
    <a:srgbClr val="3F3F3F"/>
    <a:srgbClr val="9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80" y="1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5ADFBC-8E45-4803-8937-9B7F54F5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8424B-A7C1-4860-8EBD-A12AEE4BF9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45861-ED99-4756-9CC8-B4D9034FEED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C30B7-877F-473D-9141-026CACABAC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64B74-3317-41D9-9ACF-1697A63AA3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CF87F-D526-488A-90C5-46C71CE68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79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FA8026F-C6E6-411B-8A0B-496FA3033E7E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24847B0-C2B4-4DB4-836A-3E2084AABE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1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C23E-A0D8-47FA-9AA1-DF136FB1E7E7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52C9-7DB8-4924-A4B1-95DB41C57055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3B29-88DD-4D2E-8393-F50A58B67091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11805" y="-18288"/>
            <a:ext cx="9162288" cy="6876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-12880" y="381000"/>
            <a:ext cx="9156879" cy="5170732"/>
          </a:xfrm>
          <a:prstGeom prst="rect">
            <a:avLst/>
          </a:prstGeom>
          <a:gradFill flip="none" rotWithShape="1">
            <a:gsLst>
              <a:gs pos="0">
                <a:srgbClr val="D2C594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717459" y="1190220"/>
            <a:ext cx="7696200" cy="139843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365159" y="2739978"/>
            <a:ext cx="6400800" cy="12717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Arial Blac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2" descr="C:\Users\David\Desktop\systeMECH\Consulting\Sridharan\Presentations\Templates\UWlogo_fl_4c.png"/>
          <p:cNvPicPr>
            <a:picLocks noChangeAspect="1" noChangeArrowheads="1"/>
          </p:cNvPicPr>
          <p:nvPr userDrawn="1"/>
        </p:nvPicPr>
        <p:blipFill>
          <a:blip r:embed="rId2" cstate="email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5641759"/>
            <a:ext cx="2924034" cy="997280"/>
          </a:xfrm>
          <a:prstGeom prst="rect">
            <a:avLst/>
          </a:prstGeom>
          <a:noFill/>
        </p:spPr>
      </p:pic>
      <p:pic>
        <p:nvPicPr>
          <p:cNvPr id="11" name="Picture 3" descr="C:\Users\David\Desktop\systeMECH\Consulting\Sridharan\Presentations\Templates\AR0001H.jp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5548" y="5551732"/>
            <a:ext cx="2415433" cy="1125164"/>
          </a:xfrm>
          <a:prstGeom prst="rect">
            <a:avLst/>
          </a:prstGeom>
          <a:noFill/>
        </p:spPr>
      </p:pic>
      <p:pic>
        <p:nvPicPr>
          <p:cNvPr id="13" name="Picture 4" descr="C:\Users\David\Desktop\systeMECH\Consulting\Sridharan\Presentations\Templates\NEUP Logo-gold.png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209" y="5711367"/>
            <a:ext cx="2082612" cy="85067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2879" y="-12879"/>
            <a:ext cx="9143999" cy="54627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2C59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-12879" y="6524388"/>
            <a:ext cx="9143999" cy="346491"/>
          </a:xfrm>
          <a:prstGeom prst="rect">
            <a:avLst/>
          </a:prstGeom>
          <a:gradFill flip="none" rotWithShape="1">
            <a:gsLst>
              <a:gs pos="0">
                <a:srgbClr val="D2C594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Black" pitchFamily="34" charset="0"/>
            </a:endParaRPr>
          </a:p>
        </p:txBody>
      </p:sp>
      <p:sp>
        <p:nvSpPr>
          <p:cNvPr id="33" name="Title Placeholder 1"/>
          <p:cNvSpPr>
            <a:spLocks noGrp="1"/>
          </p:cNvSpPr>
          <p:nvPr>
            <p:ph type="title"/>
          </p:nvPr>
        </p:nvSpPr>
        <p:spPr>
          <a:xfrm>
            <a:off x="457200" y="31327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237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F3F3F"/>
                </a:solidFill>
                <a:latin typeface="Arial Black" pitchFamily="34" charset="0"/>
              </a:defRPr>
            </a:lvl1pPr>
          </a:lstStyle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237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F3F3F"/>
                </a:solidFill>
                <a:latin typeface="Arial Black" pitchFamily="34" charset="0"/>
              </a:defRPr>
            </a:lvl1pPr>
          </a:lstStyle>
          <a:p>
            <a:fld id="{8A61FB31-DE6C-479F-8D82-ED8B811666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 Black" pitchFamily="34" charset="0"/>
              </a:defRPr>
            </a:lvl1pPr>
            <a:lvl2pPr>
              <a:defRPr sz="1800">
                <a:latin typeface="Arial Black" pitchFamily="34" charset="0"/>
              </a:defRPr>
            </a:lvl2pPr>
            <a:lvl3pPr>
              <a:defRPr sz="1600">
                <a:latin typeface="Arial Black" pitchFamily="34" charset="0"/>
              </a:defRPr>
            </a:lvl3pPr>
            <a:lvl4pPr>
              <a:defRPr sz="1400">
                <a:latin typeface="Arial Black" pitchFamily="34" charset="0"/>
              </a:defRPr>
            </a:lvl4pPr>
            <a:lvl5pPr>
              <a:defRPr sz="1400">
                <a:latin typeface="Arial Black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3" descr="C:\Users\David\Desktop\systeMECH\Consulting\Sridharan\Presentations\Templates\AR0001H.jpg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825" y="-11788"/>
            <a:ext cx="1157807" cy="539333"/>
          </a:xfrm>
          <a:prstGeom prst="rect">
            <a:avLst/>
          </a:prstGeom>
          <a:noFill/>
        </p:spPr>
      </p:pic>
      <p:pic>
        <p:nvPicPr>
          <p:cNvPr id="14" name="Picture 4" descr="C:\Users\David\Desktop\systeMECH\Consulting\Sridharan\Presentations\Templates\NEUP Logo-gold.pn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656" y="74231"/>
            <a:ext cx="979307" cy="400012"/>
          </a:xfrm>
          <a:prstGeom prst="rect">
            <a:avLst/>
          </a:prstGeom>
          <a:noFill/>
        </p:spPr>
      </p:pic>
      <p:pic>
        <p:nvPicPr>
          <p:cNvPr id="20" name="Picture 2" descr="C:\Users\David\Desktop\systeMECH\Consulting\Sridharan\Presentations\Templates\UWlogo_fl_4c.png"/>
          <p:cNvPicPr>
            <a:picLocks noChangeAspect="1" noChangeArrowheads="1"/>
          </p:cNvPicPr>
          <p:nvPr userDrawn="1"/>
        </p:nvPicPr>
        <p:blipFill>
          <a:blip r:embed="rId4" cstate="email">
            <a:lum bright="-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30" y="35626"/>
            <a:ext cx="1374968" cy="46895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E27F-0CBA-43F2-AAFD-DA9905E71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CBC49-E1A6-4324-887B-9D5E2C9DD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5DCEB-194F-4FB4-AFDA-B40A7CE2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C23E-A0D8-47FA-9AA1-DF136FB1E7E7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D3D6-F320-4A8F-AB36-74D49930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D41C8-19A9-49AF-BD7D-3B8D658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12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B25A-7DF2-43B6-8241-5C7E178D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711-8E32-471E-A6CE-81C94E0C5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5E1A-B0EA-4486-8AD5-9ECD10F1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9B7-B0D3-4961-BCDA-D1F55AD7B937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30E79-A0EB-4D35-9631-5630C2F9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AF0C-9CBB-4760-AC73-626F9600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1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BDB0-BBC8-40C9-8FB9-ECA9EC1F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2205-3524-4734-9405-591AE06E7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4961-7D9E-4C8D-BFFF-E352852A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7A5E-D895-4E8E-B29B-BE0B84DD3D86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6C07-FD2D-4D09-89AD-FDAAC2D9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9C7F9-FD56-4B90-BC98-84DE16F9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62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58A5-4ECA-4CB5-B273-97F2836C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178D-4146-45D6-8F63-0E705AA79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AA4D8-CA52-431D-B681-7887CB268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5B708-3307-4585-BF4A-52F74F13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3CAE-60C3-425D-8A0E-20A4321F5059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11FF9-E25E-493A-87DA-3F27B04D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21E80-C8FB-44EE-8C6C-8193DC0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73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AEF1-3D7C-4D80-BCF5-ACDA3CB7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2891C-87D0-4058-9708-2D2A4E8E9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44BD8-6E03-4490-B1F5-F4AF4E287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735BE-4F66-4E17-BFDF-99DD8E731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4E94CE-6867-46B1-9F96-2B9629FE9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B1A59-69FD-4EEF-84FD-DDDB3E8C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2B7F-49F2-4903-8101-FD2D3CE1F5E4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46790-F979-42A4-A5DE-6A8723E8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51BEE-38CF-49E6-94C5-8D3CA87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14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B24B-E5EB-4F74-BA5D-55668213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3A7F3-109E-45BE-AE05-5015CFFB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A60-BC14-46D1-A3C0-35D735AB5C93}" type="datetime1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7E3DE-9049-4F50-95F7-F1A085149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8CF56-B5B9-431D-B1BC-C125FCC5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9B7-B0D3-4961-BCDA-D1F55AD7B937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5517F-86DE-4E9A-BACB-1746E5CE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A87F-367E-42E2-B142-7FF95AC93850}" type="datetime1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3721F-C0AC-4E9C-B8BF-10C05BF3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570A2-D4AC-4213-910C-21D33C5A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85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0514-FD43-4A1D-BA57-70EC1D9D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5912-4AC0-487F-A9DC-CCEE648D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085D9-BC42-4DD6-B8D0-47E91A2A1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7D7BD-49D3-401F-AEEB-D49662CF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7873-87EF-48CF-AEF8-98E3EC02928D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5892D-C42D-409C-B2C2-BD483780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4BE4F-8DC0-4262-99A4-DC55D2B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6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64AE-1A5B-4FA4-83D2-5E96B7F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46C8A-F4F3-46E8-AF28-A08F18725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D02E9-E50F-43C3-AB8F-F12B2D379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76DEF-0081-491C-A6DF-ABE31D15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7C9E-5B38-40BD-BBD2-C2C8E0256EAE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277F9-B0A1-48D8-9B21-D87CDA5F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85D34-41DE-4F7E-9FE0-46F3FAE3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2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20EE-8EFA-400A-B76B-4E18D9C4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7DBB4-F17D-4C96-A2FE-8FE2574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58158-3C4C-4CBF-9007-5B36F941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52C9-7DB8-4924-A4B1-95DB41C57055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AD84-70DE-49FC-A7AD-3525838F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D5FBE-8E63-4D7E-879D-5134A35C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41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D98F4-0651-4F9E-AB95-CA2011696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3DCEC-F574-4D40-8276-1BAA261BB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82E1C-5767-4570-9E89-E7C25534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3B29-88DD-4D2E-8393-F50A58B67091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8A2D8-F9D0-4A02-A59F-B3F501D7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89BCD-AB6E-48EC-9841-73AE6DFF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7A5E-D895-4E8E-B29B-BE0B84DD3D86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3CAE-60C3-425D-8A0E-20A4321F5059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2B7F-49F2-4903-8101-FD2D3CE1F5E4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A60-BC14-46D1-A3C0-35D735AB5C93}" type="datetime1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A87F-367E-42E2-B142-7FF95AC93850}" type="datetime1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7873-87EF-48CF-AEF8-98E3EC02928D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7C9E-5B38-40BD-BBD2-C2C8E0256EAE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4CD9-9F93-4AF2-8A4B-A3A92E5D1D26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49" r:id="rId12"/>
    <p:sldLayoutId id="2147483650" r:id="rId13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08E45-AED8-4896-8423-FE56C300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95388-CC8C-4DB0-B6CA-2317FC6B0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A198-A3BC-4755-907B-708C83565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4CD9-9F93-4AF2-8A4B-A3A92E5D1D26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907B-3520-4AB2-81F5-8ADB3CB80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CAFB-68DE-4FFA-9AD1-C3B68B006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FB31-DE6C-479F-8D82-ED8B81166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EC23-1068-4920-BFA4-A88AC6405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EDS CSV Extraction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C08A8-6C77-4E73-9C47-4063272D4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031FB-7907-4967-BDA3-37C64850507F}"/>
              </a:ext>
            </a:extLst>
          </p:cNvPr>
          <p:cNvSpPr txBox="1"/>
          <p:nvPr/>
        </p:nvSpPr>
        <p:spPr>
          <a:xfrm flipH="1">
            <a:off x="3048000" y="3886200"/>
            <a:ext cx="318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pPr algn="ctr"/>
            <a:r>
              <a:rPr lang="en-US" dirty="0"/>
              <a:t>Email: jkern34@gatech.edu</a:t>
            </a:r>
          </a:p>
        </p:txBody>
      </p:sp>
    </p:spTree>
    <p:extLst>
      <p:ext uri="{BB962C8B-B14F-4D97-AF65-F5344CB8AC3E}">
        <p14:creationId xmlns:p14="http://schemas.microsoft.com/office/powerpoint/2010/main" val="420744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AE0C-A471-4083-AD36-C7EB83EA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9. Ensure the grey image is saved in CSV format as well. This will be entitled </a:t>
            </a:r>
            <a:r>
              <a:rPr lang="en-US" sz="2000" dirty="0" err="1">
                <a:solidFill>
                  <a:schemeClr val="tx1"/>
                </a:solidFill>
              </a:rPr>
              <a:t>filename_Grey</a:t>
            </a:r>
            <a:r>
              <a:rPr lang="en-US" sz="2000" dirty="0">
                <a:solidFill>
                  <a:schemeClr val="tx1"/>
                </a:solidFill>
              </a:rPr>
              <a:t>. If it is there skip to step 13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1CFC7-956D-4FFA-A9C5-95BC8422E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9" b="59593"/>
          <a:stretch/>
        </p:blipFill>
        <p:spPr>
          <a:xfrm>
            <a:off x="548922" y="1600202"/>
            <a:ext cx="8046720" cy="307536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C0827-8667-44EB-9754-329A7B48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B0212-272F-47DB-89EB-37058A61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0714D-5D39-42BD-AEA3-6E91681ED503}"/>
              </a:ext>
            </a:extLst>
          </p:cNvPr>
          <p:cNvSpPr/>
          <p:nvPr/>
        </p:nvSpPr>
        <p:spPr>
          <a:xfrm>
            <a:off x="3657600" y="2819400"/>
            <a:ext cx="914400" cy="152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11CA-5BCF-4A9E-AC0F-9FB806B9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10. If the Grey image CSV is not saved, then click a random old file and then reload the EDS mapping you care about (see step 11)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D255AE-3247-43F2-8CB2-FB64481CE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31C5-6CC7-4D37-A9DA-E69AF141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C9E4-1BEE-405C-933C-14380F20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2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3434-8A73-47B4-AC0E-08E862F4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11. Random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46E8EB-6A73-46F4-9337-5D5E27DF4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FCE72-2E29-4AEB-8044-7AC347BE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FEC82-5485-4074-903D-0061D87F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3354-12C6-4E54-A80F-8423BE14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12. File you care about. With just the image open (do not click process) go to “export image as CSV” again and save it as your filename (not </a:t>
            </a:r>
            <a:r>
              <a:rPr lang="en-US" sz="1800" dirty="0" err="1">
                <a:solidFill>
                  <a:schemeClr val="tx1"/>
                </a:solidFill>
              </a:rPr>
              <a:t>filename_Grey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053A9-A86C-4B94-AC95-1FF7D92AB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D29F7-155E-4D62-8E96-AA37878BE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38851-12E9-47F5-B755-E9066E2A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5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FF7-5F95-4F41-99F8-24BE36A9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Contacts for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AD187-FD06-4D78-9E09-D03C76A46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Joseph Kern </a:t>
            </a:r>
          </a:p>
          <a:p>
            <a:pPr lvl="1"/>
            <a:r>
              <a:rPr lang="en-US" dirty="0"/>
              <a:t>email: jkern34@wisc</a:t>
            </a:r>
            <a:r>
              <a:rPr lang="en-US"/>
              <a:t>.edu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2EB7-3403-4D18-A618-806F9475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2FE13-C7A7-44EE-A881-D18C2E1C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0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4ABE-B888-45BF-9B46-FDCD9D10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Open Pathfinder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194EB6-8748-4B6D-913B-C27EEB6E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2315369"/>
            <a:ext cx="6800850" cy="33718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8C958-47F4-48FE-8F54-81F8ED10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ED6C8-C60F-41DE-8A0F-18658E6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17D3A7-6E8B-47F0-8A37-B77454BB82C3}"/>
              </a:ext>
            </a:extLst>
          </p:cNvPr>
          <p:cNvCxnSpPr/>
          <p:nvPr/>
        </p:nvCxnSpPr>
        <p:spPr>
          <a:xfrm>
            <a:off x="914400" y="1600200"/>
            <a:ext cx="381000" cy="19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F36A-36E6-42FB-B152-B2F10D20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2. Choose your folder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06EC76-14EA-4E8C-AA55-CC2E34DF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89828"/>
            <a:ext cx="7886700" cy="422293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3A458-5154-4B96-9E92-D982EBB2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E1E03-BCC3-40B5-8463-95F402F3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3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6A78-75D1-4C3C-8C2F-02B8BE14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0823"/>
            <a:ext cx="8229600" cy="11430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3. Choose Spectral Imaging. If you haven’t taken the EDS Scan yet do so as normal. Otherwise choose the old EDS reading you want.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C9A78B-1878-4A9D-A164-5B9599150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3" y="1825625"/>
            <a:ext cx="4564573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64716-F37F-44E7-8F58-29B2EABC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F1CE-C53E-42F5-A3B7-7F1F31C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6705-D395-41ED-89C4-33AE189C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3275"/>
            <a:ext cx="4340758" cy="58128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4. Once you have your reading (new or old), choose map processing, and change to Quant. Change  “Map Data Type” to “Atomic %”, “output resolution” to “high detail”, “processing accuracy” to “high precision”, and “kernel size” to “1x1”. Process.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For Weight % the procedure is the same, just switch “Map Data Type” to Weight %.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61168A-B60A-41B7-BEFF-834C5F6EE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28" y="1676400"/>
            <a:ext cx="3738799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1CFCC-758B-4340-80D7-F50FDCAB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85AD0-A7C9-4230-89E4-732C1AA1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5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252C-291F-4E33-8B29-6DC7D8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5. Process your scan from counts to Atomic%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8CC0C4-51E2-4892-9AC7-23441615A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6724"/>
            <a:ext cx="7886700" cy="412914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B2B27-D597-4D6C-92BD-6C716252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3C7F0-C1E0-4C98-999B-959119CB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2F72-5601-4E88-A1D6-7AC51593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6. Make sure you have all the element readings you need. You can left click an element and hover over “quant lines” to ensure the K or L lines are checked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1B3B31-FD79-4D07-8C68-251F01D58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C83DF-35FD-42EA-BD02-80B191DC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95696-6C71-4716-B964-DBD9CF7A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9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B44C-FCC5-4E08-B189-32DCCEDE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7. Export the image to CSV: Go to “file”, “import/export” and choose “export image as CSV”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2799B7-F0FE-4E2E-A940-D1D9F2DE1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11F96-AC5C-45BE-B356-CC99E47C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D91FF-C310-438A-A24B-C1AB0986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D269-847C-4E22-87A5-C6A38D71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8. Choose your CSV save folder. The file name you choose will have the format: </a:t>
            </a:r>
            <a:r>
              <a:rPr lang="en-US" sz="2000" dirty="0" err="1">
                <a:solidFill>
                  <a:schemeClr val="tx1"/>
                </a:solidFill>
              </a:rPr>
              <a:t>filename_element</a:t>
            </a:r>
            <a:r>
              <a:rPr lang="en-US" sz="2000" dirty="0">
                <a:solidFill>
                  <a:schemeClr val="tx1"/>
                </a:solidFill>
              </a:rPr>
              <a:t> K/L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3C480F-8132-423F-97EB-FF5D2EF9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07B61-4B5E-4DD3-B633-961DBCF6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3917-BB48-4383-A05F-058461DC55CB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7AD96-30A9-4AC4-A6DC-31903E40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FB31-DE6C-479F-8D82-ED8B811666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999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A154376-4F6C-4A9D-BCFB-1365F932BE96}" vid="{1382EADF-F8BA-4E20-B89D-5CC9244B79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372</Words>
  <Application>Microsoft Office PowerPoint</Application>
  <PresentationFormat>On-screen Show (4:3)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Custom Design</vt:lpstr>
      <vt:lpstr>Office Theme</vt:lpstr>
      <vt:lpstr>EDS CSV Extraction Guide</vt:lpstr>
      <vt:lpstr>1. Open Pathfinder</vt:lpstr>
      <vt:lpstr>2. Choose your folder</vt:lpstr>
      <vt:lpstr>3. Choose Spectral Imaging. If you haven’t taken the EDS Scan yet do so as normal. Otherwise choose the old EDS reading you want. </vt:lpstr>
      <vt:lpstr>4. Once you have your reading (new or old), choose map processing, and change to Quant. Change  “Map Data Type” to “Atomic %”, “output resolution” to “high detail”, “processing accuracy” to “high precision”, and “kernel size” to “1x1”. Process.  For Weight % the procedure is the same, just switch “Map Data Type” to Weight %.</vt:lpstr>
      <vt:lpstr>5. Process your scan from counts to Atomic%</vt:lpstr>
      <vt:lpstr>6. Make sure you have all the element readings you need. You can left click an element and hover over “quant lines” to ensure the K or L lines are checked</vt:lpstr>
      <vt:lpstr>7. Export the image to CSV: Go to “file”, “import/export” and choose “export image as CSV”</vt:lpstr>
      <vt:lpstr>8. Choose your CSV save folder. The file name you choose will have the format: filename_element K/L</vt:lpstr>
      <vt:lpstr>9. Ensure the grey image is saved in CSV format as well. This will be entitled filename_Grey. If it is there skip to step 13</vt:lpstr>
      <vt:lpstr>10. If the Grey image CSV is not saved, then click a random old file and then reload the EDS mapping you care about (see step 11)</vt:lpstr>
      <vt:lpstr>11. Random file</vt:lpstr>
      <vt:lpstr>12. File you care about. With just the image open (do not click process) go to “export image as CSV” again and save it as your filename (not filename_Grey)</vt:lpstr>
      <vt:lpstr>Contacts for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EDS CSV Extraction Guide</dc:title>
  <dc:creator>JOSEPH D KERN</dc:creator>
  <cp:lastModifiedBy>JOSEPH D KERN</cp:lastModifiedBy>
  <cp:revision>38</cp:revision>
  <cp:lastPrinted>2017-06-03T23:10:14Z</cp:lastPrinted>
  <dcterms:created xsi:type="dcterms:W3CDTF">2019-01-23T01:41:35Z</dcterms:created>
  <dcterms:modified xsi:type="dcterms:W3CDTF">2020-09-15T01:56:00Z</dcterms:modified>
</cp:coreProperties>
</file>